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60" r:id="rId4"/>
    <p:sldId id="259" r:id="rId5"/>
    <p:sldId id="258" r:id="rId6"/>
    <p:sldId id="261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20EE3D-7750-45E9-A650-1C86E22F6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9CF2537-E775-4D3C-9CA6-73FDCCF11E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B8CAEF-2F1C-4EA1-AF46-9FF7F55C8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F216-1FB6-45A3-AC85-9922DE0CFC88}" type="datetimeFigureOut">
              <a:rPr lang="fr-FR" smtClean="0"/>
              <a:t>25/01/2019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DC46BB-9B11-4BAA-93FD-3C9FE084F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32F234-25B0-4CE1-B461-F991C681E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FD5D-D028-4696-B5DF-4BC9855F16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47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680868-DBA0-4D7B-A9D7-1C821EDA3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3F38878-7268-4FD1-BCBF-34F83653A7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39F4B6-BF27-4C58-B489-D57DA4C70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F216-1FB6-45A3-AC85-9922DE0CFC88}" type="datetimeFigureOut">
              <a:rPr lang="fr-FR" smtClean="0"/>
              <a:t>25/01/2019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352456-FB72-4186-AD29-AFDF5B359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0BABC7-A16C-4458-8017-7B9BF57F1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FD5D-D028-4696-B5DF-4BC9855F16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0126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9610BE1-366D-4858-9F2C-13E12B3395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F2BADD5-DE2D-46F9-8637-49D89592DD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665E99-4547-46CD-91BE-180E12928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F216-1FB6-45A3-AC85-9922DE0CFC88}" type="datetimeFigureOut">
              <a:rPr lang="fr-FR" smtClean="0"/>
              <a:t>25/01/2019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44B990-78EA-493B-9F0E-1D80D19FD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21F30E-4765-40FB-9097-449A57A08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FD5D-D028-4696-B5DF-4BC9855F16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104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282C32-E7A4-4847-9B19-667865BD6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07DE6A-0A7A-4F0D-A099-FD81F8647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FE13CA-E6E2-4A8B-92BA-7DADB6E3E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F216-1FB6-45A3-AC85-9922DE0CFC88}" type="datetimeFigureOut">
              <a:rPr lang="fr-FR" smtClean="0"/>
              <a:t>25/01/2019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27B00C-B07C-4874-A3E8-E2140212B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8C3259-17DF-401F-8B5C-5EE3D8430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FD5D-D028-4696-B5DF-4BC9855F16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530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9B48D1-9B33-4864-9D4C-9F07A49DE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B002A1-D05E-472B-92C8-9A31648B4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DBCA17-306D-48A3-A1A4-3AFF6455B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F216-1FB6-45A3-AC85-9922DE0CFC88}" type="datetimeFigureOut">
              <a:rPr lang="fr-FR" smtClean="0"/>
              <a:t>25/01/2019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137E12-92BF-43D7-87FB-EC1EFB5F3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083697-841E-43FF-B46D-23FEA7F71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FD5D-D028-4696-B5DF-4BC9855F16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0991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21C2D2-8901-428C-8046-4D09B0912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5E7E75-F7BB-47CA-A955-50CF8FDA57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5C3AC29-9ED6-4269-9CC2-6B4204DD0F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FF19B0D-19EE-4B94-BE3A-CF432C0F0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F216-1FB6-45A3-AC85-9922DE0CFC88}" type="datetimeFigureOut">
              <a:rPr lang="fr-FR" smtClean="0"/>
              <a:t>25/01/2019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683B3A-1794-4BB3-9993-2EAC5F9B2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269D279-9F20-482B-9348-D8101E01C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FD5D-D028-4696-B5DF-4BC9855F16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4931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D89601-12EC-4781-B0E9-8CE67D3CE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187703-69FA-48F8-A21A-55316A6E2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3A47ADA-08F4-44CA-9A7D-4B6B6001ED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406B5B8-CA8D-40D6-95A1-8B7C0810A4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E313467-19A1-4C20-870B-B0C1786C9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37C0288-2CD7-4708-A80C-D5BB83207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F216-1FB6-45A3-AC85-9922DE0CFC88}" type="datetimeFigureOut">
              <a:rPr lang="fr-FR" smtClean="0"/>
              <a:t>25/01/2019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4648B41-CAAB-4899-9B50-54ED7CF5F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A6935C-4B69-44AA-ACB3-C548E08D1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FD5D-D028-4696-B5DF-4BC9855F16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1816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38103B-0BA1-4D39-8078-AFA70EC84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F566F1-B0B6-44E6-A47F-E2CB5938A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F216-1FB6-45A3-AC85-9922DE0CFC88}" type="datetimeFigureOut">
              <a:rPr lang="fr-FR" smtClean="0"/>
              <a:t>25/01/2019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1244139-D8AF-446E-B76B-2B38F2EBE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ED5C1C-4EFB-487B-BA07-0011B192C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FD5D-D028-4696-B5DF-4BC9855F16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536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A6FBADF-B41C-40F7-B3DC-9751905F5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F216-1FB6-45A3-AC85-9922DE0CFC88}" type="datetimeFigureOut">
              <a:rPr lang="fr-FR" smtClean="0"/>
              <a:t>25/01/2019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50372D3-8716-4019-B4D0-84CD4922D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454098-DCEF-4444-A580-FCB486223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FD5D-D028-4696-B5DF-4BC9855F16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2377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C813AB-EEFA-4CC0-AB7A-81DCE21F3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8D8480-E2DA-4266-865A-837404B75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DE9AF52-2E20-4EF0-9F91-FD579EE77E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388169B-6DEA-49D2-9B03-B4182351B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F216-1FB6-45A3-AC85-9922DE0CFC88}" type="datetimeFigureOut">
              <a:rPr lang="fr-FR" smtClean="0"/>
              <a:t>25/01/2019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2AB2C4-91C0-4106-A0E0-6425F61C4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94236C9-ECF4-41EE-A440-1C25A01A2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FD5D-D028-4696-B5DF-4BC9855F16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8973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4ECA44-9E0F-4044-A3E2-3FC8C7780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3B62FAB-EBE6-4559-BAF2-1177EEF851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7EDDC09-97FE-425A-9AB7-4E013B4072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7EA51C1-75E0-4398-96D3-A11251A25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F216-1FB6-45A3-AC85-9922DE0CFC88}" type="datetimeFigureOut">
              <a:rPr lang="fr-FR" smtClean="0"/>
              <a:t>25/01/2019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359CC2-A1B2-4C93-9CFD-D68E0EBDA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5FA4F1D-D713-4A8A-8825-31100055B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FD5D-D028-4696-B5DF-4BC9855F16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907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047D4A8-1076-46E5-82EF-BCAD19068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279BF3-64D6-46F2-8529-A506CF3DE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45D16C-E878-4619-9D18-407F747566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9F216-1FB6-45A3-AC85-9922DE0CFC88}" type="datetimeFigureOut">
              <a:rPr lang="fr-FR" smtClean="0"/>
              <a:t>25/01/2019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C36B23-2FC9-4064-841C-A0B14DA8CA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A8DB19-E275-491A-997A-79B9EA9E22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7FD5D-D028-4696-B5DF-4BC9855F16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404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41EAC14-EBD4-4A65-A1FA-E1CE6AE576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5667" y="0"/>
            <a:ext cx="5240666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02514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B278EA-A0FF-42B9-BD95-01A492EAD318}"/>
              </a:ext>
            </a:extLst>
          </p:cNvPr>
          <p:cNvSpPr/>
          <p:nvPr/>
        </p:nvSpPr>
        <p:spPr>
          <a:xfrm>
            <a:off x="1747103" y="5668081"/>
            <a:ext cx="9268884" cy="5927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3200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Canette abandonnée sur le bas-côté de la route…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036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B278EA-A0FF-42B9-BD95-01A492EAD318}"/>
              </a:ext>
            </a:extLst>
          </p:cNvPr>
          <p:cNvSpPr/>
          <p:nvPr/>
        </p:nvSpPr>
        <p:spPr>
          <a:xfrm>
            <a:off x="1747103" y="5668081"/>
            <a:ext cx="9268884" cy="5927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3200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Canette abandonnée sur le bas-côté de la route…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921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B278EA-A0FF-42B9-BD95-01A492EAD318}"/>
              </a:ext>
            </a:extLst>
          </p:cNvPr>
          <p:cNvSpPr/>
          <p:nvPr/>
        </p:nvSpPr>
        <p:spPr>
          <a:xfrm>
            <a:off x="1747103" y="5668081"/>
            <a:ext cx="9268884" cy="5927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3200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Canette abandonnée sur </a:t>
            </a:r>
            <a:r>
              <a:rPr lang="fr-CA" sz="3200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bas-côté de la route</a:t>
            </a:r>
            <a:r>
              <a:rPr lang="fr-CA" sz="3200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 2" descr="Résultat de recherche d'images pour &quot;bas-côté&quot;">
            <a:extLst>
              <a:ext uri="{FF2B5EF4-FFF2-40B4-BE49-F238E27FC236}">
                <a16:creationId xmlns:a16="http://schemas.microsoft.com/office/drawing/2014/main" id="{2B00F4A8-2326-4E10-96A7-134923E2A03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545" y="1749697"/>
            <a:ext cx="5274310" cy="296672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1D734D83-F1EE-40BC-BCB7-716B164B4281}"/>
              </a:ext>
            </a:extLst>
          </p:cNvPr>
          <p:cNvCxnSpPr/>
          <p:nvPr/>
        </p:nvCxnSpPr>
        <p:spPr>
          <a:xfrm flipV="1">
            <a:off x="8447617" y="3858000"/>
            <a:ext cx="2090057" cy="171683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0076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B278EA-A0FF-42B9-BD95-01A492EAD318}"/>
              </a:ext>
            </a:extLst>
          </p:cNvPr>
          <p:cNvSpPr/>
          <p:nvPr/>
        </p:nvSpPr>
        <p:spPr>
          <a:xfrm>
            <a:off x="1747103" y="5668081"/>
            <a:ext cx="9268884" cy="5927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3200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Canette</a:t>
            </a:r>
            <a:r>
              <a:rPr lang="fr-CA" sz="3200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abandonnée sur le bas-côté de la route…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 2" descr="Image associée">
            <a:extLst>
              <a:ext uri="{FF2B5EF4-FFF2-40B4-BE49-F238E27FC236}">
                <a16:creationId xmlns:a16="http://schemas.microsoft.com/office/drawing/2014/main" id="{0632DA59-1A9D-477E-9E20-862CE3FCCE8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16" y="2347440"/>
            <a:ext cx="5274310" cy="29667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Image 3" descr="C:\Users\Olivier\AppData\Local\Microsoft\Windows\INetCache\Content.MSO\3C959D32.tmp">
            <a:extLst>
              <a:ext uri="{FF2B5EF4-FFF2-40B4-BE49-F238E27FC236}">
                <a16:creationId xmlns:a16="http://schemas.microsoft.com/office/drawing/2014/main" id="{B30900D8-A955-4F97-95B0-7315C908EA3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4141">
            <a:off x="6154541" y="3172543"/>
            <a:ext cx="2619375" cy="17430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Image 4" descr="C:\Users\Olivier\AppData\Local\Microsoft\Windows\INetCache\Content.MSO\A44C2410.tmp">
            <a:extLst>
              <a:ext uri="{FF2B5EF4-FFF2-40B4-BE49-F238E27FC236}">
                <a16:creationId xmlns:a16="http://schemas.microsoft.com/office/drawing/2014/main" id="{4C6AE7A1-797B-4513-A44E-1F30F1588DF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07801">
            <a:off x="5797915" y="1174708"/>
            <a:ext cx="2619375" cy="17430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Image 5" descr="C:\Users\Olivier\AppData\Local\Microsoft\Windows\INetCache\Content.MSO\25D5AA5C.tmp">
            <a:extLst>
              <a:ext uri="{FF2B5EF4-FFF2-40B4-BE49-F238E27FC236}">
                <a16:creationId xmlns:a16="http://schemas.microsoft.com/office/drawing/2014/main" id="{CA61FE30-C938-44BD-9982-4F556861F6E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2616">
            <a:off x="8041168" y="1348518"/>
            <a:ext cx="2143125" cy="21431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Image 6" descr="C:\Users\Olivier\AppData\Local\Microsoft\Windows\INetCache\Content.MSO\26D2F49E.tmp">
            <a:extLst>
              <a:ext uri="{FF2B5EF4-FFF2-40B4-BE49-F238E27FC236}">
                <a16:creationId xmlns:a16="http://schemas.microsoft.com/office/drawing/2014/main" id="{9A547C4E-06EF-46B5-A998-7528689E68A5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87918">
            <a:off x="812349" y="1004080"/>
            <a:ext cx="2790825" cy="16383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Image 7" descr="Résultat de recherche d'images pour &quot;canette abandonnée&quot;">
            <a:extLst>
              <a:ext uri="{FF2B5EF4-FFF2-40B4-BE49-F238E27FC236}">
                <a16:creationId xmlns:a16="http://schemas.microsoft.com/office/drawing/2014/main" id="{56D7C6F5-DE31-4DC3-A13B-4D55525BB399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39864">
            <a:off x="3178571" y="197038"/>
            <a:ext cx="2619375" cy="17430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13FB5FC-DD16-4B7A-81AE-9E53404BBF7D}"/>
              </a:ext>
            </a:extLst>
          </p:cNvPr>
          <p:cNvCxnSpPr>
            <a:cxnSpLocks/>
          </p:cNvCxnSpPr>
          <p:nvPr/>
        </p:nvCxnSpPr>
        <p:spPr>
          <a:xfrm flipH="1" flipV="1">
            <a:off x="1929161" y="4415883"/>
            <a:ext cx="469040" cy="1252199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847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57B6BAB-5026-49E4-964F-18BCCAE3B256}"/>
              </a:ext>
            </a:extLst>
          </p:cNvPr>
          <p:cNvSpPr/>
          <p:nvPr/>
        </p:nvSpPr>
        <p:spPr>
          <a:xfrm>
            <a:off x="3070303" y="860201"/>
            <a:ext cx="10381785" cy="4200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fr-FR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Fonctions</a:t>
            </a:r>
            <a:r>
              <a:rPr lang="fr-FR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3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Propp (1928)</a:t>
            </a:r>
            <a:endParaRPr lang="fr-FR" sz="3600" dirty="0">
              <a:solidFill>
                <a:schemeClr val="bg1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Éloignement ou Absence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Interdiction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Transgression de l'interdit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Interrogation (du vilain par le héros / du héros par le vilain)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Information (sur le héros / le vilain)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Tentative de tromperie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héros se laisse tromper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010434D-82E9-4C35-80A0-1E3E7743ED34}"/>
              </a:ext>
            </a:extLst>
          </p:cNvPr>
          <p:cNvSpPr txBox="1"/>
          <p:nvPr/>
        </p:nvSpPr>
        <p:spPr>
          <a:xfrm>
            <a:off x="3560415" y="6464807"/>
            <a:ext cx="2751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Ex. Le petit chaperon rouge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4A10CBB-4F54-48F2-AC08-5A5020CD55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77" y="4691014"/>
            <a:ext cx="2870626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565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57B6BAB-5026-49E4-964F-18BCCAE3B256}"/>
              </a:ext>
            </a:extLst>
          </p:cNvPr>
          <p:cNvSpPr/>
          <p:nvPr/>
        </p:nvSpPr>
        <p:spPr>
          <a:xfrm>
            <a:off x="2040675" y="626002"/>
            <a:ext cx="11987560" cy="5831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 vilain réussit son forfait (séquestrer, faire disparaître </a:t>
            </a:r>
            <a:b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un proche du Roi ou du héros)</a:t>
            </a:r>
          </a:p>
          <a:p>
            <a:pPr marL="5715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Demande est faite au héros de réparer le forfait</a:t>
            </a:r>
          </a:p>
          <a:p>
            <a:pPr marL="5715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Acceptation de la mission par le héros</a:t>
            </a:r>
          </a:p>
          <a:p>
            <a:pPr marL="5715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Départ du héros</a:t>
            </a:r>
          </a:p>
          <a:p>
            <a:pPr marL="5715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Mise à l'épreuve du héros par un donateur</a:t>
            </a:r>
          </a:p>
          <a:p>
            <a:pPr marL="5715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 héros passe l'épreuve</a:t>
            </a:r>
          </a:p>
          <a:p>
            <a:pPr marL="5715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Don : le héros est en possession d'un pouvoir magique</a:t>
            </a:r>
          </a:p>
          <a:p>
            <a:pPr marL="5715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Arrivée du héros à l'endroit de sa mission</a:t>
            </a:r>
          </a:p>
          <a:p>
            <a:pPr marL="5715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Combat du héros et du vilain</a:t>
            </a:r>
          </a:p>
          <a:p>
            <a:pPr marL="5715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 héros reçoit une marque (blessure, anneau, foulard)</a:t>
            </a:r>
          </a:p>
          <a:p>
            <a:pPr marL="5715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Défaite du vilain</a:t>
            </a:r>
          </a:p>
        </p:txBody>
      </p:sp>
    </p:spTree>
    <p:extLst>
      <p:ext uri="{BB962C8B-B14F-4D97-AF65-F5344CB8AC3E}">
        <p14:creationId xmlns:p14="http://schemas.microsoft.com/office/powerpoint/2010/main" val="3933483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2C54F1D-2718-44E3-8113-09265775DB66}"/>
              </a:ext>
            </a:extLst>
          </p:cNvPr>
          <p:cNvSpPr/>
          <p:nvPr/>
        </p:nvSpPr>
        <p:spPr>
          <a:xfrm>
            <a:off x="1750741" y="257377"/>
            <a:ext cx="10114157" cy="6431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Résolution du forfait initial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Retour du héros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héros est poursuivi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héros échappe aux obstacles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Arrivée incognito du héros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faux héros/vilain réclame la récompense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Épreuve de reconnaissance du héros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Réussite du héros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héros est reconnu grâce à sa marque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faux héros/vilain est découvert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héros est transfiguré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vilain est puni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héros épouse la princesse / monte sur le trône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949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144D334-51DE-40EE-B10D-12599FF3313D}"/>
              </a:ext>
            </a:extLst>
          </p:cNvPr>
          <p:cNvSpPr/>
          <p:nvPr/>
        </p:nvSpPr>
        <p:spPr>
          <a:xfrm>
            <a:off x="1182029" y="2347326"/>
            <a:ext cx="10281425" cy="2200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Actants</a:t>
            </a: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Greimas et Courtés </a:t>
            </a:r>
            <a:r>
              <a:rPr lang="fr-FR" sz="3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(2002)</a:t>
            </a:r>
            <a:r>
              <a:rPr lang="fr-FR" sz="3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 </a:t>
            </a:r>
            <a:endParaRPr lang="fr-FR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fr-FR" sz="24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ère</a:t>
            </a: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paire : le sujet (le héros ou l'héroïne) et l'objet (l'objet de sa quête)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fr-FR" sz="24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paire : l'adjuvant (aide) et l'opposant (contrarie la quête)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fr-FR" sz="24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paire : l’émetteur (définit la quête) et le destinataire (en bénéficie).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669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B278EA-A0FF-42B9-BD95-01A492EAD318}"/>
              </a:ext>
            </a:extLst>
          </p:cNvPr>
          <p:cNvSpPr/>
          <p:nvPr/>
        </p:nvSpPr>
        <p:spPr>
          <a:xfrm>
            <a:off x="1747103" y="5668081"/>
            <a:ext cx="9268884" cy="5927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3200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Canette abandonnée sur le bas-côté de la route…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0A73A96-C0AD-43D7-ACCC-F918F205D9BD}"/>
              </a:ext>
            </a:extLst>
          </p:cNvPr>
          <p:cNvSpPr txBox="1"/>
          <p:nvPr/>
        </p:nvSpPr>
        <p:spPr>
          <a:xfrm>
            <a:off x="4694664" y="814039"/>
            <a:ext cx="2420856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4400" dirty="0">
                <a:solidFill>
                  <a:schemeClr val="bg1">
                    <a:lumMod val="50000"/>
                  </a:schemeClr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5648758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183</Words>
  <Application>Microsoft Office PowerPoint</Application>
  <PresentationFormat>Grand écran</PresentationFormat>
  <Paragraphs>43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 Delhaye</dc:creator>
  <cp:lastModifiedBy>Olivier Delhaye</cp:lastModifiedBy>
  <cp:revision>6</cp:revision>
  <dcterms:created xsi:type="dcterms:W3CDTF">2019-01-24T21:35:52Z</dcterms:created>
  <dcterms:modified xsi:type="dcterms:W3CDTF">2019-01-25T08:11:45Z</dcterms:modified>
</cp:coreProperties>
</file>